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Montserrat" charset="0"/>
      <p:regular r:id="rId9"/>
      <p:bold r:id="rId10"/>
      <p:italic r:id="rId11"/>
      <p:boldItalic r:id="rId12"/>
    </p:embeddedFont>
    <p:embeddedFont>
      <p:font typeface="Lato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dcc391d43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dcc391d43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.org/stories/2017-01-04/deaf-community-millions-hearing-india-only-just-beginning-sig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910761" y="136042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Gesture Recognition for Sign language 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Akarsh K., Zenith S., Sandeep R., Neha 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body" idx="1"/>
          </p:nvPr>
        </p:nvSpPr>
        <p:spPr>
          <a:xfrm>
            <a:off x="1278550" y="13713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6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>
                <a:solidFill>
                  <a:schemeClr val="accent6"/>
                </a:solidFill>
              </a:rPr>
              <a:t>    250 </a:t>
            </a:r>
            <a:r>
              <a:rPr lang="en-GB" sz="3000" b="1" dirty="0"/>
              <a:t>interpreters</a:t>
            </a:r>
            <a:endParaRPr sz="30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>
                <a:solidFill>
                  <a:schemeClr val="accent6"/>
                </a:solidFill>
              </a:rPr>
              <a:t>          ~ 2-7 million</a:t>
            </a:r>
            <a:r>
              <a:rPr lang="en-GB" sz="3000" b="1" dirty="0"/>
              <a:t> deaf Indians</a:t>
            </a:r>
            <a:endParaRPr sz="3000" b="1"/>
          </a:p>
          <a:p>
            <a:pPr marL="0" lvl="0" indent="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000" b="1" dirty="0">
                <a:solidFill>
                  <a:schemeClr val="accent5"/>
                </a:solidFill>
              </a:rPr>
              <a:t>        Source: </a:t>
            </a:r>
            <a:r>
              <a:rPr lang="en-GB" sz="1000" u="sng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://www.pri.org/stories/2017-01-04/deaf-</a:t>
            </a:r>
            <a:r>
              <a:rPr lang="en-GB" sz="1000" u="sng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Community-millions-hearing-india-only-just</a:t>
            </a:r>
            <a:r>
              <a:rPr lang="en-GB" sz="1000" u="sng" dirty="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-beginning-sign</a:t>
            </a:r>
            <a:endParaRPr sz="1000" b="1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Problem Statement</a:t>
            </a:r>
            <a:endParaRPr sz="3600"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800" y="3902725"/>
            <a:ext cx="3800501" cy="12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8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develop a Gesture Recognition system that can  </a:t>
            </a:r>
            <a:r>
              <a:rPr lang="en-GB" b="1">
                <a:solidFill>
                  <a:schemeClr val="lt2"/>
                </a:solidFill>
              </a:rPr>
              <a:t>understand and classify sign language gestures</a:t>
            </a:r>
            <a:r>
              <a:rPr lang="en-GB"/>
              <a:t>, to simplify the lives of the deaf and dumb.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Gesture Recognition</a:t>
            </a:r>
            <a:endParaRPr sz="1000"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Advantages</a:t>
            </a:r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7831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With the lack of resources for translation and interpretation of sign language, an easy-to-use tool like this can be deployed in web-apps to support the disabled; in learning platform / classrooms, or as a translation device. </a:t>
            </a:r>
            <a:endParaRPr/>
          </a:p>
        </p:txBody>
      </p:sp>
      <p:sp>
        <p:nvSpPr>
          <p:cNvPr id="246" name="Google Shape;246;p19"/>
          <p:cNvSpPr txBox="1"/>
          <p:nvPr/>
        </p:nvSpPr>
        <p:spPr>
          <a:xfrm>
            <a:off x="1151600" y="4245800"/>
            <a:ext cx="14343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Teaching Sign language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Active translator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4902726" y="4245800"/>
            <a:ext cx="13377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Real-time functioning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defined data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0" name="Google Shape;250;p19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51" name="Google Shape;25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3850" y="3047150"/>
            <a:ext cx="1192349" cy="119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6400" y="2965275"/>
            <a:ext cx="1231250" cy="123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2575" y="3056700"/>
            <a:ext cx="1140550" cy="11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31675" y="3023800"/>
            <a:ext cx="1337700" cy="133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Future Scope</a:t>
            </a:r>
            <a:endParaRPr sz="3600"/>
          </a:p>
        </p:txBody>
      </p:sp>
      <p:sp>
        <p:nvSpPr>
          <p:cNvPr id="260" name="Google Shape;260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Can be developed into a system which will </a:t>
            </a:r>
            <a:r>
              <a:rPr lang="en-GB" b="1">
                <a:solidFill>
                  <a:schemeClr val="lt2"/>
                </a:solidFill>
              </a:rPr>
              <a:t>Dynamically take input </a:t>
            </a:r>
            <a:r>
              <a:rPr lang="en-GB">
                <a:solidFill>
                  <a:srgbClr val="FFFFFF"/>
                </a:solidFill>
              </a:rPr>
              <a:t>( Gesture and Gesture names ) so that trained translators can improve the dataset.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Dynamic inputs will allow users of different countries to add their </a:t>
            </a:r>
            <a:r>
              <a:rPr lang="en-GB" b="1" i="1">
                <a:solidFill>
                  <a:schemeClr val="lt2"/>
                </a:solidFill>
              </a:rPr>
              <a:t>Country specific sign-language</a:t>
            </a:r>
            <a:r>
              <a:rPr lang="en-GB">
                <a:solidFill>
                  <a:srgbClr val="FFFFFF"/>
                </a:solidFill>
              </a:rPr>
              <a:t> gestures.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b="1">
              <a:solidFill>
                <a:srgbClr val="FFFFFF"/>
              </a:solidFill>
            </a:endParaRPr>
          </a:p>
        </p:txBody>
      </p:sp>
      <p:sp>
        <p:nvSpPr>
          <p:cNvPr id="265" name="Google Shape;265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Can be developed into  a </a:t>
            </a:r>
            <a:r>
              <a:rPr lang="en-GB" b="1">
                <a:solidFill>
                  <a:schemeClr val="lt2"/>
                </a:solidFill>
              </a:rPr>
              <a:t>Text-to-Voice system</a:t>
            </a:r>
            <a:r>
              <a:rPr lang="en-GB">
                <a:solidFill>
                  <a:srgbClr val="FFFFFF"/>
                </a:solidFill>
              </a:rPr>
              <a:t>, that will understand a deaf person’s gesture, print the name of the gesture on the screen, and speak out the Gesture name, using NLP or Google API.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4208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project enabled us to work on different Artificial intelligence concepts, such as </a:t>
            </a:r>
            <a:r>
              <a:rPr lang="en-GB" b="1">
                <a:solidFill>
                  <a:schemeClr val="accent6"/>
                </a:solidFill>
              </a:rPr>
              <a:t> </a:t>
            </a:r>
            <a:r>
              <a:rPr lang="en-GB" b="1">
                <a:solidFill>
                  <a:schemeClr val="lt2"/>
                </a:solidFill>
              </a:rPr>
              <a:t>Computer vision (using OpenCV)</a:t>
            </a:r>
            <a:r>
              <a:rPr lang="en-GB"/>
              <a:t> and </a:t>
            </a:r>
            <a:r>
              <a:rPr lang="en-GB" b="1">
                <a:solidFill>
                  <a:schemeClr val="accent5"/>
                </a:solidFill>
              </a:rPr>
              <a:t>Video processing using CNN </a:t>
            </a:r>
            <a:r>
              <a:rPr lang="en-GB"/>
              <a:t>concepts.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This project has great scope for scalability and application in various fields such as Mobile app development, Translator devices and remote access teaching and translation. </a:t>
            </a:r>
            <a:endParaRPr/>
          </a:p>
        </p:txBody>
      </p:sp>
      <p:sp>
        <p:nvSpPr>
          <p:cNvPr id="271" name="Google Shape;271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Conclusion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>
            <a:spLocks noGrp="1"/>
          </p:cNvSpPr>
          <p:nvPr>
            <p:ph type="ctrTitle"/>
          </p:nvPr>
        </p:nvSpPr>
        <p:spPr>
          <a:xfrm>
            <a:off x="3910761" y="136042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PresentationFormat>On-screen Show (16:9)</PresentationFormat>
  <Paragraphs>29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Montserrat</vt:lpstr>
      <vt:lpstr>Lato</vt:lpstr>
      <vt:lpstr>Focus</vt:lpstr>
      <vt:lpstr>Gesture Recognition for Sign language </vt:lpstr>
      <vt:lpstr>Problem Statement</vt:lpstr>
      <vt:lpstr>Advantages</vt:lpstr>
      <vt:lpstr>Future Scope</vt:lpstr>
      <vt:lpstr>Conclusion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Gesture Recognition for Sign language </dc:title>
  <cp:lastModifiedBy>Admn</cp:lastModifiedBy>
  <cp:revision>1</cp:revision>
  <dcterms:modified xsi:type="dcterms:W3CDTF">2019-07-18T07:57:57Z</dcterms:modified>
</cp:coreProperties>
</file>